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0F2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270209-336B-944D-E932-B899E856C9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2114669-2C84-9B4A-2589-7DC2ED39A4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69F6B24-1A77-5178-F0A8-00E7A1DAC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5FDE-2989-4262-B400-612014103237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71789A1-E4AB-2FBE-096A-2DD6FE8E8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A31514-6142-11BB-098C-E0FF66D11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0050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BC496D-41CB-2914-2F5E-AAEFDF717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ABFF8E5-584A-DD78-4375-CF2BA5F2EE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234B9B8-911F-823E-FCAE-DC19632AF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5FDE-2989-4262-B400-612014103237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033B69F-31DB-8668-E963-B4282DE76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0A27C10-C1EC-8A2C-8BD9-79E9718A6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6540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080010A-B27F-9686-9642-36E2C406A4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0B86786-9B98-0ED4-56FC-08B1570B62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5918B30-1815-519C-ED4B-D9706160A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5FDE-2989-4262-B400-612014103237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FF7C867-9FC4-3B0E-D3DE-D15304F0A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264046A-FD66-3458-C172-11B16CED3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9386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96ABD4-2EB1-E63E-A492-53D86669B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B13526-C927-0BA7-37C3-15F1F1C846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E62FAD1-F76E-7F44-70C7-2A60D12DD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5FDE-2989-4262-B400-612014103237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FD78C1B-C141-A25F-037A-DA3BBFABC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C6FBF46-4D0D-33BB-5080-0A98C426C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1968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4F40F7-AB00-047A-F253-63DD93D99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7A335DE-1705-C4E1-E90F-ED8FCDD0CD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58B887A-42A6-C90B-91E6-7986943B2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5FDE-2989-4262-B400-612014103237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369EADC-71ED-7011-0917-36886D405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92ADC6C-65E5-421E-42FA-8476FF29B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5824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562F69-701F-8679-4B6F-D036A338D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140464-3EB3-94AD-2641-E8918D0DE5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4BE0906-C5C2-EDE9-4348-23F2405528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20FF7DA-F0E5-4118-9CA3-6E9677CD1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5FDE-2989-4262-B400-612014103237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18BE6F5-3FB3-D856-B969-7ED33C3DE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E1770F2-11F7-B2ED-211B-769CB2CF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196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7A4825-195F-361C-591B-E3E4DCD74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6B25ACD-13AA-13AD-82D5-914C612C87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95BA13C-AAC2-D47F-98B8-F157E25F7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891F3E5-3ADA-7194-C63D-94E41E0FCB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910A797-5510-2B23-829D-93414985EF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183786D-A2AA-396C-5285-D235FCA5D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5FDE-2989-4262-B400-612014103237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0F0971D-8277-59B7-7380-B948D2BAF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AE1E1E3-AB7E-5284-3605-16EE65569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3704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BF2692-BC28-3168-C305-59153CBF0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4DAF20E-D996-E745-0524-973B7CAF4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5FDE-2989-4262-B400-612014103237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BD0BDC5-FC98-D3B1-CC17-2B1459448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24854DB-7CBA-0167-2D34-E48A97885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5973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08063FDB-EEB7-BF1A-216D-8D991A949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5FDE-2989-4262-B400-612014103237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6DD0D5C-13BB-D7F4-0C72-A04A72E3A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CD8B0D5-DE3E-260C-1E47-A40EBD1F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161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5C5F0F-5B31-75F3-D1D8-CD633BA6F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80926B-0780-4867-EC50-4C84C2F17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059CFF3-CF5C-87F6-4FF5-F0B629DFCA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5149009-BAF6-4BC6-AD59-1CFEA9371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5FDE-2989-4262-B400-612014103237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B810D40-B32D-540D-FA90-2407ABCFC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2BE3D6F-31DC-89D3-60E6-09D1F2BA2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1488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43EBAB-1A05-608E-2D1B-F7B33754D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EC78EFE-86B1-2EB5-DE42-95FD491415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7B944F5-6E78-8BED-8212-54A4D0FBEA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04DA610-008D-82A5-CA5A-242B8133B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5FDE-2989-4262-B400-612014103237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9997230-D057-C9DA-61E2-E925465AB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57A3CAD-D67A-5219-2660-783341C12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357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F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72F97986-459C-CA9E-20B7-10E924F91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6EEB579-E129-A368-8FC3-93153EDB95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DA48E89-FCFC-DF20-AD97-1F3C5FB738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C15FDE-2989-4262-B400-612014103237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387A3AF-20C8-7B6F-77A1-8CDB7A9AA3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CF23529-6AF3-35D7-F4B8-5F85218958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4967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C8CE26A-0230-37EE-EFDC-A35553EED280}"/>
              </a:ext>
            </a:extLst>
          </p:cNvPr>
          <p:cNvSpPr/>
          <p:nvPr/>
        </p:nvSpPr>
        <p:spPr>
          <a:xfrm>
            <a:off x="67962" y="4287795"/>
            <a:ext cx="12056076" cy="2483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F8ACB06-98BD-B784-1810-07373B65548B}"/>
              </a:ext>
            </a:extLst>
          </p:cNvPr>
          <p:cNvSpPr/>
          <p:nvPr/>
        </p:nvSpPr>
        <p:spPr>
          <a:xfrm>
            <a:off x="3369483" y="10643"/>
            <a:ext cx="54530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chemeClr val="bg1"/>
                </a:solidFill>
              </a:rPr>
              <a:t>Projeto Individual</a:t>
            </a:r>
            <a:endParaRPr lang="pt-BR" sz="5400" b="1" cap="none" spc="0" dirty="0">
              <a:ln w="0"/>
              <a:solidFill>
                <a:schemeClr val="bg1"/>
              </a:solidFill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682A1EB8-620B-8557-E80A-0A34015BF83C}"/>
              </a:ext>
            </a:extLst>
          </p:cNvPr>
          <p:cNvSpPr/>
          <p:nvPr/>
        </p:nvSpPr>
        <p:spPr>
          <a:xfrm>
            <a:off x="3964775" y="3131312"/>
            <a:ext cx="426245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chemeClr val="bg1"/>
                </a:solidFill>
              </a:rPr>
              <a:t>Portal e+sport</a:t>
            </a:r>
            <a:endParaRPr lang="pt-BR" sz="5400" b="1" cap="none" spc="0" dirty="0">
              <a:ln w="0"/>
              <a:solidFill>
                <a:schemeClr val="bg1"/>
              </a:solidFill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87108EEA-502D-3351-444E-8B06B63354E5}"/>
              </a:ext>
            </a:extLst>
          </p:cNvPr>
          <p:cNvSpPr/>
          <p:nvPr/>
        </p:nvSpPr>
        <p:spPr>
          <a:xfrm>
            <a:off x="3741541" y="4744819"/>
            <a:ext cx="4708918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3200" b="1" cap="none" spc="0" dirty="0">
                <a:ln w="0"/>
                <a:solidFill>
                  <a:srgbClr val="0C0F22"/>
                </a:solidFill>
              </a:rPr>
              <a:t>Nome</a:t>
            </a:r>
            <a:r>
              <a:rPr lang="pt-BR" sz="3200" b="1" dirty="0">
                <a:ln w="0"/>
                <a:solidFill>
                  <a:srgbClr val="0C0F22"/>
                </a:solidFill>
              </a:rPr>
              <a:t>: Danylo Dias Gomes</a:t>
            </a:r>
          </a:p>
          <a:p>
            <a:pPr algn="ctr"/>
            <a:r>
              <a:rPr lang="pt-BR" sz="3200" b="1" cap="none" spc="0" dirty="0">
                <a:ln w="0"/>
                <a:solidFill>
                  <a:srgbClr val="0C0F22"/>
                </a:solidFill>
              </a:rPr>
              <a:t>RA: 02221004</a:t>
            </a:r>
          </a:p>
          <a:p>
            <a:pPr algn="ctr"/>
            <a:r>
              <a:rPr lang="pt-BR" sz="3200" b="1" dirty="0">
                <a:ln w="0"/>
                <a:solidFill>
                  <a:srgbClr val="0C0F22"/>
                </a:solidFill>
              </a:rPr>
              <a:t>1ºCCO 2022</a:t>
            </a:r>
            <a:endParaRPr lang="pt-BR" sz="3200" b="1" cap="none" spc="0" dirty="0">
              <a:ln w="0"/>
              <a:solidFill>
                <a:srgbClr val="0C0F22"/>
              </a:solidFill>
            </a:endParaRP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88B7388D-455C-2C2C-2FEF-94B355AFC7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012" y="557535"/>
            <a:ext cx="3913971" cy="287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269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C8CE26A-0230-37EE-EFDC-A35553EED280}"/>
              </a:ext>
            </a:extLst>
          </p:cNvPr>
          <p:cNvSpPr/>
          <p:nvPr/>
        </p:nvSpPr>
        <p:spPr>
          <a:xfrm>
            <a:off x="67962" y="1480677"/>
            <a:ext cx="12056076" cy="529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/>
              <a:t>https://www.mktesportivo.com/wp-content/uploads/2019/12/esports.jpg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87384CD4-85E6-AB49-B143-EC69EE7089A3}"/>
              </a:ext>
            </a:extLst>
          </p:cNvPr>
          <p:cNvSpPr/>
          <p:nvPr/>
        </p:nvSpPr>
        <p:spPr>
          <a:xfrm>
            <a:off x="3342684" y="310632"/>
            <a:ext cx="550663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cap="none" spc="0" dirty="0">
                <a:ln w="0"/>
                <a:solidFill>
                  <a:schemeClr val="bg1"/>
                </a:solidFill>
              </a:rPr>
              <a:t>esports – O que é?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915170B-D1A0-33F8-0741-01C635762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619" y="2301356"/>
            <a:ext cx="5702129" cy="3320070"/>
          </a:xfrm>
          <a:prstGeom prst="rect">
            <a:avLst/>
          </a:prstGeom>
          <a:ln w="76200">
            <a:solidFill>
              <a:srgbClr val="0C0F22"/>
            </a:solidFill>
          </a:ln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DE6B1B04-67E6-725E-990E-CC9DD158F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7404" y="2301356"/>
            <a:ext cx="5028063" cy="3354661"/>
          </a:xfrm>
          <a:prstGeom prst="rect">
            <a:avLst/>
          </a:prstGeom>
          <a:ln w="76200">
            <a:solidFill>
              <a:srgbClr val="0C0F22"/>
            </a:solidFill>
          </a:ln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935BF0DD-1B40-771A-E99C-43E8D6622E48}"/>
              </a:ext>
            </a:extLst>
          </p:cNvPr>
          <p:cNvSpPr/>
          <p:nvPr/>
        </p:nvSpPr>
        <p:spPr>
          <a:xfrm>
            <a:off x="11602579" y="6063617"/>
            <a:ext cx="44435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4000" b="1" cap="none" spc="0" dirty="0">
                <a:ln w="0"/>
                <a:solidFill>
                  <a:srgbClr val="0C0F22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15554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C8CE26A-0230-37EE-EFDC-A35553EED280}"/>
              </a:ext>
            </a:extLst>
          </p:cNvPr>
          <p:cNvSpPr/>
          <p:nvPr/>
        </p:nvSpPr>
        <p:spPr>
          <a:xfrm>
            <a:off x="67962" y="1480677"/>
            <a:ext cx="12056076" cy="529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7BCEAEFB-68A0-734F-3570-DD08A7D9351C}"/>
              </a:ext>
            </a:extLst>
          </p:cNvPr>
          <p:cNvSpPr/>
          <p:nvPr/>
        </p:nvSpPr>
        <p:spPr>
          <a:xfrm>
            <a:off x="770966" y="310632"/>
            <a:ext cx="106500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cap="none" spc="0" dirty="0">
                <a:ln w="0"/>
                <a:solidFill>
                  <a:schemeClr val="bg1"/>
                </a:solidFill>
              </a:rPr>
              <a:t>Vida escola</a:t>
            </a:r>
            <a:r>
              <a:rPr lang="pt-BR" sz="5400" b="1" dirty="0">
                <a:ln w="0"/>
                <a:solidFill>
                  <a:schemeClr val="bg1"/>
                </a:solidFill>
              </a:rPr>
              <a:t>r, competição e esports...</a:t>
            </a:r>
            <a:endParaRPr lang="pt-BR" sz="5400" b="1" cap="none" spc="0" dirty="0">
              <a:ln w="0"/>
              <a:solidFill>
                <a:schemeClr val="bg1"/>
              </a:solidFill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4D9C345A-3C8C-E469-493F-98709BAD628C}"/>
              </a:ext>
            </a:extLst>
          </p:cNvPr>
          <p:cNvSpPr/>
          <p:nvPr/>
        </p:nvSpPr>
        <p:spPr>
          <a:xfrm>
            <a:off x="11602579" y="6063617"/>
            <a:ext cx="44435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4000" b="1" cap="none" spc="0" dirty="0">
                <a:ln w="0"/>
                <a:solidFill>
                  <a:srgbClr val="0C0F22"/>
                </a:solidFill>
              </a:rPr>
              <a:t>3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9952BDA4-E5E5-5EF2-E214-103E05649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993" y="2316414"/>
            <a:ext cx="5988054" cy="3471063"/>
          </a:xfrm>
          <a:prstGeom prst="rect">
            <a:avLst/>
          </a:prstGeom>
          <a:ln w="76200">
            <a:solidFill>
              <a:srgbClr val="0C0F22"/>
            </a:solidFill>
          </a:ln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B4DEB63-B28A-806A-6FDF-7A82806BF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8467" y="2316414"/>
            <a:ext cx="4494112" cy="3471063"/>
          </a:xfrm>
          <a:prstGeom prst="rect">
            <a:avLst/>
          </a:prstGeom>
          <a:ln w="76200">
            <a:solidFill>
              <a:srgbClr val="0C0F22"/>
            </a:solidFill>
          </a:ln>
        </p:spPr>
      </p:pic>
    </p:spTree>
    <p:extLst>
      <p:ext uri="{BB962C8B-B14F-4D97-AF65-F5344CB8AC3E}">
        <p14:creationId xmlns:p14="http://schemas.microsoft.com/office/powerpoint/2010/main" val="520010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C8CE26A-0230-37EE-EFDC-A35553EED280}"/>
              </a:ext>
            </a:extLst>
          </p:cNvPr>
          <p:cNvSpPr/>
          <p:nvPr/>
        </p:nvSpPr>
        <p:spPr>
          <a:xfrm>
            <a:off x="67962" y="1480677"/>
            <a:ext cx="12056076" cy="529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BC1C579-C9F3-2A1D-3F30-A4F17AF4C9F9}"/>
              </a:ext>
            </a:extLst>
          </p:cNvPr>
          <p:cNvSpPr/>
          <p:nvPr/>
        </p:nvSpPr>
        <p:spPr>
          <a:xfrm>
            <a:off x="3454429" y="310632"/>
            <a:ext cx="528317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chemeClr val="bg1"/>
                </a:solidFill>
              </a:rPr>
              <a:t>Presente e Futuro</a:t>
            </a:r>
            <a:endParaRPr lang="pt-BR" sz="5400" b="1" cap="none" spc="0" dirty="0">
              <a:ln w="0"/>
              <a:solidFill>
                <a:schemeClr val="bg1"/>
              </a:solidFill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F7F45A80-CCD7-AC9B-A81F-DEEB506486A6}"/>
              </a:ext>
            </a:extLst>
          </p:cNvPr>
          <p:cNvSpPr/>
          <p:nvPr/>
        </p:nvSpPr>
        <p:spPr>
          <a:xfrm>
            <a:off x="11602579" y="6063617"/>
            <a:ext cx="44435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4000" b="1" cap="none" spc="0" dirty="0">
                <a:ln w="0"/>
                <a:solidFill>
                  <a:srgbClr val="0C0F22"/>
                </a:solidFill>
              </a:rPr>
              <a:t>4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E3D00F20-96A8-D288-5D47-3A3B58CCB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9331" y="2412970"/>
            <a:ext cx="6153248" cy="3426240"/>
          </a:xfrm>
          <a:prstGeom prst="rect">
            <a:avLst/>
          </a:prstGeom>
          <a:ln w="76200">
            <a:solidFill>
              <a:srgbClr val="0C0F22"/>
            </a:solidFill>
          </a:ln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03DA86D8-C704-18D4-DB25-E23775215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757" y="2044387"/>
            <a:ext cx="4305092" cy="4305092"/>
          </a:xfrm>
          <a:prstGeom prst="rect">
            <a:avLst/>
          </a:prstGeom>
          <a:ln w="76200">
            <a:solidFill>
              <a:srgbClr val="0C0F22"/>
            </a:solidFill>
          </a:ln>
        </p:spPr>
      </p:pic>
    </p:spTree>
    <p:extLst>
      <p:ext uri="{BB962C8B-B14F-4D97-AF65-F5344CB8AC3E}">
        <p14:creationId xmlns:p14="http://schemas.microsoft.com/office/powerpoint/2010/main" val="35788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C8CE26A-0230-37EE-EFDC-A35553EED280}"/>
              </a:ext>
            </a:extLst>
          </p:cNvPr>
          <p:cNvSpPr/>
          <p:nvPr/>
        </p:nvSpPr>
        <p:spPr>
          <a:xfrm>
            <a:off x="67962" y="1480677"/>
            <a:ext cx="12056076" cy="529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71CF351D-2A1A-201D-529C-1BF27EF3B73A}"/>
              </a:ext>
            </a:extLst>
          </p:cNvPr>
          <p:cNvSpPr/>
          <p:nvPr/>
        </p:nvSpPr>
        <p:spPr>
          <a:xfrm>
            <a:off x="3964792" y="310632"/>
            <a:ext cx="426245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chemeClr val="bg1"/>
                </a:solidFill>
              </a:rPr>
              <a:t>Portal e+sport</a:t>
            </a:r>
            <a:endParaRPr lang="pt-BR" sz="5400" b="1" cap="none" spc="0" dirty="0">
              <a:ln w="0"/>
              <a:solidFill>
                <a:schemeClr val="bg1"/>
              </a:solidFill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35E776C-8E0A-6970-AD96-FFF4C91FA4B8}"/>
              </a:ext>
            </a:extLst>
          </p:cNvPr>
          <p:cNvSpPr/>
          <p:nvPr/>
        </p:nvSpPr>
        <p:spPr>
          <a:xfrm>
            <a:off x="11602579" y="6063617"/>
            <a:ext cx="44435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4000" b="1" cap="none" spc="0" dirty="0">
                <a:ln w="0"/>
                <a:solidFill>
                  <a:srgbClr val="0C0F22"/>
                </a:solidFill>
              </a:rPr>
              <a:t>5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76195458-02E9-D92E-C4F3-7C890C5F3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7451" y="2161143"/>
            <a:ext cx="3929894" cy="3929894"/>
          </a:xfrm>
          <a:prstGeom prst="rect">
            <a:avLst/>
          </a:prstGeom>
          <a:ln w="76200">
            <a:solidFill>
              <a:srgbClr val="0C0F22"/>
            </a:solidFill>
          </a:ln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C14A0DB6-1987-AC15-867A-29BD2D454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622" y="2161143"/>
            <a:ext cx="5531817" cy="3929894"/>
          </a:xfrm>
          <a:prstGeom prst="rect">
            <a:avLst/>
          </a:prstGeom>
          <a:ln w="76200">
            <a:solidFill>
              <a:srgbClr val="0C0F22"/>
            </a:solidFill>
          </a:ln>
        </p:spPr>
      </p:pic>
    </p:spTree>
    <p:extLst>
      <p:ext uri="{BB962C8B-B14F-4D97-AF65-F5344CB8AC3E}">
        <p14:creationId xmlns:p14="http://schemas.microsoft.com/office/powerpoint/2010/main" val="2646709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C8CE26A-0230-37EE-EFDC-A35553EED280}"/>
              </a:ext>
            </a:extLst>
          </p:cNvPr>
          <p:cNvSpPr/>
          <p:nvPr/>
        </p:nvSpPr>
        <p:spPr>
          <a:xfrm>
            <a:off x="67962" y="1480677"/>
            <a:ext cx="5982730" cy="529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A4941A43-4471-07A2-1413-82738AEC7686}"/>
              </a:ext>
            </a:extLst>
          </p:cNvPr>
          <p:cNvSpPr/>
          <p:nvPr/>
        </p:nvSpPr>
        <p:spPr>
          <a:xfrm>
            <a:off x="2495229" y="310632"/>
            <a:ext cx="72015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chemeClr val="bg1"/>
                </a:solidFill>
              </a:rPr>
              <a:t>Desafios e Aprendizados</a:t>
            </a:r>
            <a:endParaRPr lang="pt-BR" sz="5400" b="1" cap="none" spc="0" dirty="0">
              <a:ln w="0"/>
              <a:solidFill>
                <a:schemeClr val="bg1"/>
              </a:solidFill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735EA522-954A-252A-05B9-869B5413A401}"/>
              </a:ext>
            </a:extLst>
          </p:cNvPr>
          <p:cNvSpPr/>
          <p:nvPr/>
        </p:nvSpPr>
        <p:spPr>
          <a:xfrm>
            <a:off x="11602579" y="6063617"/>
            <a:ext cx="44435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4000" b="1" cap="none" spc="0" dirty="0">
                <a:ln w="0"/>
                <a:solidFill>
                  <a:srgbClr val="0C0F22"/>
                </a:solidFill>
              </a:rPr>
              <a:t>6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8D8CE656-70A5-FF6F-9A12-5D439741CF66}"/>
              </a:ext>
            </a:extLst>
          </p:cNvPr>
          <p:cNvSpPr/>
          <p:nvPr/>
        </p:nvSpPr>
        <p:spPr>
          <a:xfrm>
            <a:off x="6141308" y="1480677"/>
            <a:ext cx="5982730" cy="529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BCD836DD-7122-9813-4BF3-2EFA7594AF06}"/>
              </a:ext>
            </a:extLst>
          </p:cNvPr>
          <p:cNvSpPr/>
          <p:nvPr/>
        </p:nvSpPr>
        <p:spPr>
          <a:xfrm>
            <a:off x="1629462" y="1480677"/>
            <a:ext cx="261911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rgbClr val="0C0F22"/>
                </a:solidFill>
              </a:rPr>
              <a:t>Desafios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664520F-25B4-7904-B35A-E0596A399380}"/>
              </a:ext>
            </a:extLst>
          </p:cNvPr>
          <p:cNvSpPr/>
          <p:nvPr/>
        </p:nvSpPr>
        <p:spPr>
          <a:xfrm>
            <a:off x="7200432" y="1480677"/>
            <a:ext cx="41050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rgbClr val="0C0F22"/>
                </a:solidFill>
              </a:rPr>
              <a:t>Aprendizados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5EBE7486-6098-BC08-F09D-DFE8030D8187}"/>
              </a:ext>
            </a:extLst>
          </p:cNvPr>
          <p:cNvSpPr/>
          <p:nvPr/>
        </p:nvSpPr>
        <p:spPr>
          <a:xfrm>
            <a:off x="11602579" y="6047710"/>
            <a:ext cx="44435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4000" b="1" cap="none" spc="0" dirty="0">
                <a:ln w="0"/>
                <a:solidFill>
                  <a:srgbClr val="0C0F22"/>
                </a:solidFill>
              </a:rPr>
              <a:t>6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BCA1D5D-CA1B-53BC-F06C-4FE098B00518}"/>
              </a:ext>
            </a:extLst>
          </p:cNvPr>
          <p:cNvSpPr txBox="1"/>
          <p:nvPr/>
        </p:nvSpPr>
        <p:spPr>
          <a:xfrm>
            <a:off x="8328086" y="3776644"/>
            <a:ext cx="224520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>
                <a:ln w="0"/>
                <a:solidFill>
                  <a:srgbClr val="0C0F22"/>
                </a:solidFill>
              </a:rPr>
              <a:t>Node.js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>
                <a:ln w="0"/>
                <a:solidFill>
                  <a:srgbClr val="0C0F22"/>
                </a:solidFill>
              </a:rPr>
              <a:t>MVC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D94601C-3AD1-A067-749B-0241C5804D11}"/>
              </a:ext>
            </a:extLst>
          </p:cNvPr>
          <p:cNvSpPr txBox="1"/>
          <p:nvPr/>
        </p:nvSpPr>
        <p:spPr>
          <a:xfrm>
            <a:off x="1662374" y="3772120"/>
            <a:ext cx="255328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>
                <a:ln w="0"/>
                <a:solidFill>
                  <a:srgbClr val="0C0F22"/>
                </a:solidFill>
              </a:rPr>
              <a:t>Cronograma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>
                <a:ln w="0"/>
                <a:solidFill>
                  <a:srgbClr val="0C0F22"/>
                </a:solidFill>
              </a:rPr>
              <a:t>Chart.js</a:t>
            </a:r>
          </a:p>
        </p:txBody>
      </p:sp>
    </p:spTree>
    <p:extLst>
      <p:ext uri="{BB962C8B-B14F-4D97-AF65-F5344CB8AC3E}">
        <p14:creationId xmlns:p14="http://schemas.microsoft.com/office/powerpoint/2010/main" val="1343200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C8CE26A-0230-37EE-EFDC-A35553EED280}"/>
              </a:ext>
            </a:extLst>
          </p:cNvPr>
          <p:cNvSpPr/>
          <p:nvPr/>
        </p:nvSpPr>
        <p:spPr>
          <a:xfrm>
            <a:off x="67962" y="1480677"/>
            <a:ext cx="12056076" cy="529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BAC2BEA6-A2CB-7D41-84AF-662A197F0A6E}"/>
              </a:ext>
            </a:extLst>
          </p:cNvPr>
          <p:cNvSpPr/>
          <p:nvPr/>
        </p:nvSpPr>
        <p:spPr>
          <a:xfrm>
            <a:off x="3674274" y="310632"/>
            <a:ext cx="48435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chemeClr val="bg1"/>
                </a:solidFill>
              </a:rPr>
              <a:t>Agradecimentos</a:t>
            </a:r>
            <a:endParaRPr lang="pt-BR" sz="5400" b="1" cap="none" spc="0" dirty="0">
              <a:ln w="0"/>
              <a:solidFill>
                <a:schemeClr val="bg1"/>
              </a:solidFill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DEF75E7-460A-E62D-2D8B-80517767CDA2}"/>
              </a:ext>
            </a:extLst>
          </p:cNvPr>
          <p:cNvSpPr/>
          <p:nvPr/>
        </p:nvSpPr>
        <p:spPr>
          <a:xfrm>
            <a:off x="11602579" y="6063617"/>
            <a:ext cx="44435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4000" b="1" cap="none" spc="0" dirty="0">
                <a:ln w="0"/>
                <a:solidFill>
                  <a:srgbClr val="0C0F22"/>
                </a:solidFill>
              </a:rPr>
              <a:t>7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BF9390C-3F3B-D094-5D4A-2478A5F23E28}"/>
              </a:ext>
            </a:extLst>
          </p:cNvPr>
          <p:cNvSpPr txBox="1"/>
          <p:nvPr/>
        </p:nvSpPr>
        <p:spPr>
          <a:xfrm>
            <a:off x="2821460" y="3033299"/>
            <a:ext cx="654908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200" b="1" dirty="0">
                <a:ln w="0"/>
                <a:solidFill>
                  <a:srgbClr val="0C0F22"/>
                </a:solidFill>
              </a:rPr>
              <a:t>Douglas</a:t>
            </a:r>
          </a:p>
          <a:p>
            <a:pPr algn="ctr"/>
            <a:r>
              <a:rPr lang="pt-BR" sz="3200" b="1" dirty="0">
                <a:ln w="0"/>
                <a:solidFill>
                  <a:srgbClr val="0C0F22"/>
                </a:solidFill>
              </a:rPr>
              <a:t>Marcos</a:t>
            </a:r>
          </a:p>
          <a:p>
            <a:pPr algn="ctr"/>
            <a:r>
              <a:rPr lang="pt-BR" sz="3200" b="1" dirty="0">
                <a:ln w="0"/>
                <a:solidFill>
                  <a:srgbClr val="0C0F22"/>
                </a:solidFill>
              </a:rPr>
              <a:t>Ivan</a:t>
            </a:r>
          </a:p>
          <a:p>
            <a:pPr algn="ctr"/>
            <a:r>
              <a:rPr lang="pt-BR" sz="3200" b="1" dirty="0">
                <a:ln w="0"/>
                <a:solidFill>
                  <a:srgbClr val="0C0F22"/>
                </a:solidFill>
              </a:rPr>
              <a:t>Luís</a:t>
            </a:r>
          </a:p>
        </p:txBody>
      </p:sp>
    </p:spTree>
    <p:extLst>
      <p:ext uri="{BB962C8B-B14F-4D97-AF65-F5344CB8AC3E}">
        <p14:creationId xmlns:p14="http://schemas.microsoft.com/office/powerpoint/2010/main" val="2688917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C8CE26A-0230-37EE-EFDC-A35553EED280}"/>
              </a:ext>
            </a:extLst>
          </p:cNvPr>
          <p:cNvSpPr/>
          <p:nvPr/>
        </p:nvSpPr>
        <p:spPr>
          <a:xfrm>
            <a:off x="67962" y="1480677"/>
            <a:ext cx="12056076" cy="529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BAC2BEA6-A2CB-7D41-84AF-662A197F0A6E}"/>
              </a:ext>
            </a:extLst>
          </p:cNvPr>
          <p:cNvSpPr/>
          <p:nvPr/>
        </p:nvSpPr>
        <p:spPr>
          <a:xfrm>
            <a:off x="4488829" y="310632"/>
            <a:ext cx="32143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chemeClr val="bg1"/>
                </a:solidFill>
              </a:rPr>
              <a:t>... E é isso!</a:t>
            </a:r>
            <a:endParaRPr lang="pt-BR" sz="5400" b="1" cap="none" spc="0" dirty="0">
              <a:ln w="0"/>
              <a:solidFill>
                <a:schemeClr val="bg1"/>
              </a:solidFill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DEF75E7-460A-E62D-2D8B-80517767CDA2}"/>
              </a:ext>
            </a:extLst>
          </p:cNvPr>
          <p:cNvSpPr/>
          <p:nvPr/>
        </p:nvSpPr>
        <p:spPr>
          <a:xfrm>
            <a:off x="11602579" y="6063617"/>
            <a:ext cx="44435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4000" b="1" cap="none" spc="0" dirty="0">
                <a:ln w="0"/>
                <a:solidFill>
                  <a:srgbClr val="0C0F22"/>
                </a:solidFill>
              </a:rPr>
              <a:t>7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BF9390C-3F3B-D094-5D4A-2478A5F23E28}"/>
              </a:ext>
            </a:extLst>
          </p:cNvPr>
          <p:cNvSpPr txBox="1"/>
          <p:nvPr/>
        </p:nvSpPr>
        <p:spPr>
          <a:xfrm>
            <a:off x="2821460" y="3156594"/>
            <a:ext cx="654908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1" dirty="0">
                <a:ln w="0"/>
                <a:solidFill>
                  <a:srgbClr val="0C0F22"/>
                </a:solidFill>
              </a:rPr>
              <a:t>Obrigado pela atenção!!!</a:t>
            </a:r>
          </a:p>
        </p:txBody>
      </p:sp>
    </p:spTree>
    <p:extLst>
      <p:ext uri="{BB962C8B-B14F-4D97-AF65-F5344CB8AC3E}">
        <p14:creationId xmlns:p14="http://schemas.microsoft.com/office/powerpoint/2010/main" val="121963437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685</TotalTime>
  <Words>88</Words>
  <Application>Microsoft Office PowerPoint</Application>
  <PresentationFormat>Widescreen</PresentationFormat>
  <Paragraphs>32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Danylo Dias Gomes</dc:creator>
  <cp:lastModifiedBy>Danylo Dias Gomes</cp:lastModifiedBy>
  <cp:revision>4</cp:revision>
  <dcterms:created xsi:type="dcterms:W3CDTF">2022-06-14T02:35:47Z</dcterms:created>
  <dcterms:modified xsi:type="dcterms:W3CDTF">2022-06-15T03:16:52Z</dcterms:modified>
</cp:coreProperties>
</file>

<file path=docProps/thumbnail.jpeg>
</file>